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8838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83014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652" y="446087"/>
            <a:ext cx="2660650" cy="1185861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965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387058"/>
            <a:ext cx="3297953" cy="1113254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040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  <p:grpSp>
        <p:nvGrpSpPr>
          <p:cNvPr id="16" name="Group 15"/>
          <p:cNvGrpSpPr/>
          <p:nvPr/>
        </p:nvGrpSpPr>
        <p:grpSpPr>
          <a:xfrm flipH="1">
            <a:off x="2771800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052285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04537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57271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44894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691096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99748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9966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2269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99748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99747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57270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02307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2487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10727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52297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4594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02307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59822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168473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1260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11888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23595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39015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39015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39015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283744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51926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370801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370802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03947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34530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20536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44347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798754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14221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48944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881643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99748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99748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44894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11564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690459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288437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573388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04215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8901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28472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59803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19839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52296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3768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769322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590" y="59137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5F03-1FDE-472A-BA51-9C389C5221C2}" type="datetimeFigureOut">
              <a:rPr lang="ar-IQ" smtClean="0"/>
              <a:t>19/07/1437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954" y="591377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801" y="591377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0EAE-8CCC-49A3-B169-F45A1E41D115}" type="slidenum">
              <a:rPr lang="ar-IQ" smtClean="0"/>
              <a:t>‹#›</a:t>
            </a:fld>
            <a:endParaRPr lang="ar-IQ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16184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44903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49805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5045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60889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28516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44903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43440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57377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pPr algn="ctr"/>
            <a:r>
              <a:rPr lang="ar-IQ" dirty="0" smtClean="0">
                <a:cs typeface="PT Bold Heading" pitchFamily="2" charset="-78"/>
              </a:rPr>
              <a:t>الوسائل العلاجية الطبية ( الادوية )</a:t>
            </a:r>
            <a:endParaRPr lang="ar-IQ" dirty="0"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ar-IQ" sz="2800" dirty="0" smtClean="0">
                <a:cs typeface="PT Bold Heading" pitchFamily="2" charset="-78"/>
              </a:rPr>
              <a:t>تعريف الدواء</a:t>
            </a:r>
          </a:p>
          <a:p>
            <a:pPr algn="ctr"/>
            <a:r>
              <a:rPr lang="ar-IQ" sz="2800" dirty="0" smtClean="0">
                <a:cs typeface="PT Bold Heading" pitchFamily="2" charset="-78"/>
              </a:rPr>
              <a:t>انواع الدواء</a:t>
            </a:r>
            <a:endParaRPr lang="ar-IQ" sz="2800" dirty="0">
              <a:cs typeface="PT Bold Heading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5040560" cy="24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745715"/>
            <a:ext cx="7125112" cy="4051437"/>
          </a:xfrm>
        </p:spPr>
        <p:txBody>
          <a:bodyPr/>
          <a:lstStyle/>
          <a:p>
            <a:r>
              <a:rPr lang="ar-IQ" dirty="0" smtClean="0"/>
              <a:t>الدواء : هو مادة كيميائية تؤثر في الانسجة وتستعمل لعلاج الامراض او الوقاية منها على اختلاف أنواعها</a:t>
            </a:r>
          </a:p>
          <a:p>
            <a:r>
              <a:rPr lang="ar-IQ" dirty="0" smtClean="0"/>
              <a:t>اشكال الادوية: السائلة وتشمل ( المحاليل المائية والمحاليل الكحولية والمحاليل المعلقة )</a:t>
            </a:r>
          </a:p>
          <a:p>
            <a:r>
              <a:rPr lang="ar-IQ" dirty="0" smtClean="0"/>
              <a:t>الصلبة وتشمل ( الامبولات </a:t>
            </a:r>
            <a:r>
              <a:rPr lang="ar-IQ" dirty="0" smtClean="0"/>
              <a:t>والكبسولات </a:t>
            </a:r>
            <a:r>
              <a:rPr lang="ar-IQ" dirty="0" smtClean="0"/>
              <a:t>والحبوب والمعجون والمرهم والبلاستر والمسحوق والتحاميل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861048"/>
            <a:ext cx="4248472" cy="26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cs typeface="PT Bold Heading" pitchFamily="2" charset="-78"/>
              </a:rPr>
              <a:t>استجابة </a:t>
            </a:r>
            <a:r>
              <a:rPr lang="ar-IQ" smtClean="0">
                <a:cs typeface="PT Bold Heading" pitchFamily="2" charset="-78"/>
              </a:rPr>
              <a:t>الجسم </a:t>
            </a:r>
            <a:r>
              <a:rPr lang="ar-IQ" smtClean="0">
                <a:cs typeface="PT Bold Heading" pitchFamily="2" charset="-78"/>
              </a:rPr>
              <a:t>للأدوية</a:t>
            </a:r>
            <a:endParaRPr lang="ar-IQ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dirty="0" smtClean="0"/>
              <a:t>1</a:t>
            </a:r>
            <a:r>
              <a:rPr lang="ar-IQ" sz="2400" dirty="0" smtClean="0">
                <a:cs typeface="PT Bold Heading" pitchFamily="2" charset="-78"/>
              </a:rPr>
              <a:t>- الادمان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2- معارضة الدواء </a:t>
            </a:r>
            <a:r>
              <a:rPr lang="ar-IQ" sz="2400" dirty="0" err="1" smtClean="0">
                <a:cs typeface="PT Bold Heading" pitchFamily="2" charset="-78"/>
              </a:rPr>
              <a:t>للادوية</a:t>
            </a:r>
            <a:r>
              <a:rPr lang="ar-IQ" sz="2400" dirty="0" smtClean="0">
                <a:cs typeface="PT Bold Heading" pitchFamily="2" charset="-78"/>
              </a:rPr>
              <a:t> الاخرى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3- تراكم الادوية والتسمم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4- الحساسية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5- استجابة غير اعتيادية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6- الاعراض الجانبية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7- تناول عدة ادوية في ان واحد</a:t>
            </a:r>
          </a:p>
          <a:p>
            <a:pPr marL="0" indent="0">
              <a:buNone/>
            </a:pPr>
            <a:r>
              <a:rPr lang="ar-IQ" sz="2400" dirty="0" smtClean="0">
                <a:cs typeface="PT Bold Heading" pitchFamily="2" charset="-78"/>
              </a:rPr>
              <a:t>8- تعود الجسم على العقار</a:t>
            </a:r>
            <a:endParaRPr lang="ar-IQ" sz="2400" dirty="0">
              <a:cs typeface="PT Bold Heading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3123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1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cs typeface="PT Bold Heading" pitchFamily="2" charset="-78"/>
              </a:rPr>
              <a:t>بعض الادوية المختارة في الرياضة</a:t>
            </a:r>
            <a:endParaRPr lang="ar-IQ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9443" y="1412776"/>
            <a:ext cx="7125112" cy="4680520"/>
          </a:xfrm>
        </p:spPr>
        <p:txBody>
          <a:bodyPr>
            <a:normAutofit/>
          </a:bodyPr>
          <a:lstStyle/>
          <a:p>
            <a:r>
              <a:rPr lang="ar-IQ" sz="2400" dirty="0" smtClean="0">
                <a:cs typeface="PT Bold Heading" pitchFamily="2" charset="-78"/>
              </a:rPr>
              <a:t>المعقمات الموضعية والمانعة للالتهاب ( اثل الكحول , </a:t>
            </a:r>
            <a:r>
              <a:rPr lang="ar-IQ" sz="2400" dirty="0" err="1" smtClean="0">
                <a:cs typeface="PT Bold Heading" pitchFamily="2" charset="-78"/>
              </a:rPr>
              <a:t>الايودين</a:t>
            </a:r>
            <a:r>
              <a:rPr lang="ar-IQ" sz="2400" dirty="0" smtClean="0">
                <a:cs typeface="PT Bold Heading" pitchFamily="2" charset="-78"/>
              </a:rPr>
              <a:t> الفينول......</a:t>
            </a:r>
          </a:p>
          <a:p>
            <a:r>
              <a:rPr lang="ar-IQ" sz="2400" dirty="0" smtClean="0">
                <a:cs typeface="PT Bold Heading" pitchFamily="2" charset="-78"/>
              </a:rPr>
              <a:t>الادوية ضد الفطريات ( </a:t>
            </a:r>
            <a:r>
              <a:rPr lang="ar-IQ" sz="2400" dirty="0" err="1" smtClean="0">
                <a:cs typeface="PT Bold Heading" pitchFamily="2" charset="-78"/>
              </a:rPr>
              <a:t>نستاتين</a:t>
            </a:r>
            <a:r>
              <a:rPr lang="ar-IQ" sz="2400" dirty="0" smtClean="0">
                <a:cs typeface="PT Bold Heading" pitchFamily="2" charset="-78"/>
              </a:rPr>
              <a:t> </a:t>
            </a:r>
            <a:r>
              <a:rPr lang="ar-IQ" sz="2400" dirty="0" err="1" smtClean="0">
                <a:cs typeface="PT Bold Heading" pitchFamily="2" charset="-78"/>
              </a:rPr>
              <a:t>مايكوستاتين</a:t>
            </a:r>
            <a:r>
              <a:rPr lang="ar-IQ" sz="2400" dirty="0" smtClean="0">
                <a:cs typeface="PT Bold Heading" pitchFamily="2" charset="-78"/>
              </a:rPr>
              <a:t> ...</a:t>
            </a:r>
          </a:p>
          <a:p>
            <a:r>
              <a:rPr lang="ar-IQ" sz="2400" dirty="0" smtClean="0">
                <a:cs typeface="PT Bold Heading" pitchFamily="2" charset="-78"/>
              </a:rPr>
              <a:t>المضادات الحيوية ( البنسلين </a:t>
            </a:r>
            <a:r>
              <a:rPr lang="ar-IQ" sz="2400" dirty="0" err="1" smtClean="0">
                <a:cs typeface="PT Bold Heading" pitchFamily="2" charset="-78"/>
              </a:rPr>
              <a:t>تتراسيكلين</a:t>
            </a:r>
            <a:r>
              <a:rPr lang="ar-IQ" sz="2400" dirty="0" smtClean="0">
                <a:cs typeface="PT Bold Heading" pitchFamily="2" charset="-78"/>
              </a:rPr>
              <a:t> .......</a:t>
            </a:r>
          </a:p>
          <a:p>
            <a:r>
              <a:rPr lang="ar-IQ" sz="2400" dirty="0" smtClean="0">
                <a:cs typeface="PT Bold Heading" pitchFamily="2" charset="-78"/>
              </a:rPr>
              <a:t>الادوية المسكنة </a:t>
            </a:r>
            <a:r>
              <a:rPr lang="ar-IQ" sz="2400" dirty="0" err="1" smtClean="0">
                <a:cs typeface="PT Bold Heading" pitchFamily="2" charset="-78"/>
              </a:rPr>
              <a:t>للالم</a:t>
            </a:r>
            <a:r>
              <a:rPr lang="ar-IQ" sz="2400" dirty="0" smtClean="0">
                <a:cs typeface="PT Bold Heading" pitchFamily="2" charset="-78"/>
              </a:rPr>
              <a:t> ( المواد الكيميائية مثل كلوريد الاثيل والمخدرات الموضعية مثل </a:t>
            </a:r>
            <a:r>
              <a:rPr lang="ar-IQ" sz="2400" dirty="0" err="1" smtClean="0">
                <a:cs typeface="PT Bold Heading" pitchFamily="2" charset="-78"/>
              </a:rPr>
              <a:t>الزايلوكايين</a:t>
            </a:r>
            <a:r>
              <a:rPr lang="ar-IQ" sz="2400" dirty="0" smtClean="0">
                <a:cs typeface="PT Bold Heading" pitchFamily="2" charset="-78"/>
              </a:rPr>
              <a:t> والادوية المخدرة مثل المورفين </a:t>
            </a:r>
            <a:r>
              <a:rPr lang="ar-IQ" sz="2400" dirty="0" err="1" smtClean="0">
                <a:cs typeface="PT Bold Heading" pitchFamily="2" charset="-78"/>
              </a:rPr>
              <a:t>والكودائين</a:t>
            </a:r>
            <a:r>
              <a:rPr lang="ar-IQ" sz="2400" dirty="0" smtClean="0">
                <a:cs typeface="PT Bold Heading" pitchFamily="2" charset="-78"/>
              </a:rPr>
              <a:t> </a:t>
            </a:r>
            <a:r>
              <a:rPr lang="ar-IQ" sz="2400" dirty="0" err="1" smtClean="0">
                <a:cs typeface="PT Bold Heading" pitchFamily="2" charset="-78"/>
              </a:rPr>
              <a:t>والبثدين</a:t>
            </a:r>
            <a:r>
              <a:rPr lang="ar-IQ" sz="2400" dirty="0" smtClean="0">
                <a:cs typeface="PT Bold Heading" pitchFamily="2" charset="-78"/>
              </a:rPr>
              <a:t> الذي يحضر صناعيا</a:t>
            </a:r>
            <a:endParaRPr lang="ar-IQ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822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ar-IQ" dirty="0" smtClean="0">
                <a:cs typeface="PT Bold Heading" pitchFamily="2" charset="-78"/>
              </a:rPr>
              <a:t>بعض الادوية المختارة في الرياضة</a:t>
            </a:r>
            <a:endParaRPr lang="ar-IQ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2780928"/>
            <a:ext cx="7125112" cy="4476125"/>
          </a:xfrm>
        </p:spPr>
        <p:txBody>
          <a:bodyPr>
            <a:normAutofit/>
          </a:bodyPr>
          <a:lstStyle/>
          <a:p>
            <a:r>
              <a:rPr lang="ar-IQ" sz="2400" dirty="0">
                <a:cs typeface="PT Bold Heading" pitchFamily="2" charset="-78"/>
              </a:rPr>
              <a:t>الادوية المسكنة والمضادة لالتهاب الانسجة ( الاسبرين , </a:t>
            </a:r>
            <a:r>
              <a:rPr lang="ar-IQ" sz="2400" dirty="0" err="1">
                <a:cs typeface="PT Bold Heading" pitchFamily="2" charset="-78"/>
              </a:rPr>
              <a:t>البروفين</a:t>
            </a:r>
            <a:r>
              <a:rPr lang="ar-IQ" sz="2400" dirty="0">
                <a:cs typeface="PT Bold Heading" pitchFamily="2" charset="-78"/>
              </a:rPr>
              <a:t>, </a:t>
            </a:r>
            <a:r>
              <a:rPr lang="ar-IQ" sz="2400" dirty="0" err="1">
                <a:cs typeface="PT Bold Heading" pitchFamily="2" charset="-78"/>
              </a:rPr>
              <a:t>الباراسيتول</a:t>
            </a:r>
            <a:r>
              <a:rPr lang="ar-IQ" sz="2400" dirty="0">
                <a:cs typeface="PT Bold Heading" pitchFamily="2" charset="-78"/>
              </a:rPr>
              <a:t> , </a:t>
            </a:r>
            <a:r>
              <a:rPr lang="ar-IQ" sz="2400" dirty="0" err="1">
                <a:cs typeface="PT Bold Heading" pitchFamily="2" charset="-78"/>
              </a:rPr>
              <a:t>الاندوسين</a:t>
            </a:r>
            <a:r>
              <a:rPr lang="ar-IQ" sz="2400" dirty="0">
                <a:cs typeface="PT Bold Heading" pitchFamily="2" charset="-78"/>
              </a:rPr>
              <a:t> .....</a:t>
            </a:r>
          </a:p>
          <a:p>
            <a:r>
              <a:rPr lang="ar-IQ" sz="2400" dirty="0">
                <a:cs typeface="PT Bold Heading" pitchFamily="2" charset="-78"/>
              </a:rPr>
              <a:t>الادوية المضادة للحكة ( </a:t>
            </a:r>
            <a:r>
              <a:rPr lang="ar-IQ" sz="2400" dirty="0" err="1">
                <a:cs typeface="PT Bold Heading" pitchFamily="2" charset="-78"/>
              </a:rPr>
              <a:t>النثول</a:t>
            </a:r>
            <a:r>
              <a:rPr lang="ar-IQ" sz="2400" dirty="0">
                <a:cs typeface="PT Bold Heading" pitchFamily="2" charset="-78"/>
              </a:rPr>
              <a:t> </a:t>
            </a:r>
            <a:r>
              <a:rPr lang="ar-IQ" sz="2400" dirty="0" err="1">
                <a:cs typeface="PT Bold Heading" pitchFamily="2" charset="-78"/>
              </a:rPr>
              <a:t>والكالامين</a:t>
            </a:r>
            <a:r>
              <a:rPr lang="ar-IQ" sz="2400" dirty="0">
                <a:cs typeface="PT Bold Heading" pitchFamily="2" charset="-78"/>
              </a:rPr>
              <a:t> </a:t>
            </a:r>
            <a:r>
              <a:rPr lang="ar-IQ" sz="2400" dirty="0" err="1">
                <a:cs typeface="PT Bold Heading" pitchFamily="2" charset="-78"/>
              </a:rPr>
              <a:t>والهستامين</a:t>
            </a:r>
            <a:endParaRPr lang="ar-IQ" sz="2400" dirty="0">
              <a:cs typeface="PT Bold Heading" pitchFamily="2" charset="-78"/>
            </a:endParaRPr>
          </a:p>
          <a:p>
            <a:r>
              <a:rPr lang="ar-IQ" sz="2400" dirty="0">
                <a:cs typeface="PT Bold Heading" pitchFamily="2" charset="-78"/>
              </a:rPr>
              <a:t>الادوية المخففة من </a:t>
            </a:r>
            <a:r>
              <a:rPr lang="ar-IQ" sz="2400" dirty="0" err="1">
                <a:cs typeface="PT Bold Heading" pitchFamily="2" charset="-78"/>
              </a:rPr>
              <a:t>التقرن</a:t>
            </a:r>
            <a:r>
              <a:rPr lang="ar-IQ" sz="2400" dirty="0">
                <a:cs typeface="PT Bold Heading" pitchFamily="2" charset="-78"/>
              </a:rPr>
              <a:t> الجلدي ( حامض </a:t>
            </a:r>
            <a:r>
              <a:rPr lang="ar-IQ" sz="2400" dirty="0" err="1">
                <a:cs typeface="PT Bold Heading" pitchFamily="2" charset="-78"/>
              </a:rPr>
              <a:t>الساليسليك</a:t>
            </a:r>
            <a:r>
              <a:rPr lang="ar-IQ" sz="2400" dirty="0">
                <a:cs typeface="PT Bold Heading" pitchFamily="2" charset="-78"/>
              </a:rPr>
              <a:t> </a:t>
            </a:r>
            <a:r>
              <a:rPr lang="ar-IQ" sz="2400" dirty="0" err="1">
                <a:cs typeface="PT Bold Heading" pitchFamily="2" charset="-78"/>
              </a:rPr>
              <a:t>والريسوسينول</a:t>
            </a:r>
            <a:endParaRPr lang="ar-IQ" sz="2400" dirty="0">
              <a:cs typeface="PT Bold Heading" pitchFamily="2" charset="-78"/>
            </a:endParaRPr>
          </a:p>
          <a:p>
            <a:r>
              <a:rPr lang="ar-IQ" sz="2400" dirty="0">
                <a:cs typeface="PT Bold Heading" pitchFamily="2" charset="-78"/>
              </a:rPr>
              <a:t>الادوية التي توقف النزف ( الادرينالين )</a:t>
            </a:r>
          </a:p>
          <a:p>
            <a:r>
              <a:rPr lang="ar-IQ" sz="2400" dirty="0">
                <a:cs typeface="PT Bold Heading" pitchFamily="2" charset="-78"/>
              </a:rPr>
              <a:t>الادوية المضادة للتشنجات </a:t>
            </a:r>
            <a:r>
              <a:rPr lang="ar-IQ" sz="2400" dirty="0" smtClean="0">
                <a:cs typeface="PT Bold Heading" pitchFamily="2" charset="-78"/>
              </a:rPr>
              <a:t>والتقلصات </a:t>
            </a:r>
            <a:r>
              <a:rPr lang="ar-IQ" sz="2400" dirty="0">
                <a:cs typeface="PT Bold Heading" pitchFamily="2" charset="-78"/>
              </a:rPr>
              <a:t>العضلية ( </a:t>
            </a:r>
            <a:r>
              <a:rPr lang="ar-IQ" sz="2400" dirty="0" err="1" smtClean="0">
                <a:cs typeface="PT Bold Heading" pitchFamily="2" charset="-78"/>
              </a:rPr>
              <a:t>السومادرين</a:t>
            </a:r>
            <a:r>
              <a:rPr lang="ar-IQ" sz="2400" dirty="0" smtClean="0">
                <a:cs typeface="PT Bold Heading" pitchFamily="2" charset="-78"/>
              </a:rPr>
              <a:t> او </a:t>
            </a:r>
            <a:r>
              <a:rPr lang="ar-IQ" sz="2400" dirty="0" err="1" smtClean="0">
                <a:cs typeface="PT Bold Heading" pitchFamily="2" charset="-78"/>
              </a:rPr>
              <a:t>الرومالجين</a:t>
            </a:r>
            <a:r>
              <a:rPr lang="ar-IQ" sz="2400" dirty="0" smtClean="0">
                <a:cs typeface="PT Bold Heading" pitchFamily="2" charset="-78"/>
              </a:rPr>
              <a:t> او </a:t>
            </a:r>
            <a:r>
              <a:rPr lang="ar-IQ" sz="2400" dirty="0" err="1" smtClean="0">
                <a:cs typeface="PT Bold Heading" pitchFamily="2" charset="-78"/>
              </a:rPr>
              <a:t>السمكس</a:t>
            </a:r>
            <a:r>
              <a:rPr lang="ar-IQ" sz="2400" dirty="0" smtClean="0">
                <a:cs typeface="PT Bold Heading" pitchFamily="2" charset="-78"/>
              </a:rPr>
              <a:t> والموف ...... الخ )</a:t>
            </a:r>
            <a:endParaRPr lang="ar-IQ" sz="2400" dirty="0">
              <a:cs typeface="PT Bold Heading" pitchFamily="2" charset="-78"/>
            </a:endParaRPr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64093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9207" y="72271"/>
            <a:ext cx="8229600" cy="3428737"/>
          </a:xfrm>
        </p:spPr>
        <p:txBody>
          <a:bodyPr>
            <a:normAutofit/>
          </a:bodyPr>
          <a:lstStyle/>
          <a:p>
            <a:pPr algn="ctr"/>
            <a:r>
              <a:rPr lang="ar-IQ" dirty="0" smtClean="0">
                <a:cs typeface="PT Bold Heading" pitchFamily="2" charset="-78"/>
              </a:rPr>
              <a:t>الادمان والرياضة 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التدخين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الكحول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العقاقير المخدرة</a:t>
            </a:r>
            <a:endParaRPr lang="ar-IQ" dirty="0"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7606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6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0623"/>
            <a:ext cx="1828800" cy="24955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28398"/>
            <a:ext cx="2095500" cy="21812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50" y="4149080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764704"/>
            <a:ext cx="4536504" cy="259228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806155"/>
            <a:ext cx="2533650" cy="24860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806154"/>
            <a:ext cx="2486397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_TP102499175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TC101972873[[fn=الصيف]]</Template>
  <TotalTime>85</TotalTime>
  <Words>196</Words>
  <Application>Microsoft Office PowerPoint</Application>
  <PresentationFormat>عرض على الشاشة (3:4)‏</PresentationFormat>
  <Paragraphs>31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Courier New</vt:lpstr>
      <vt:lpstr>PT Bold Heading</vt:lpstr>
      <vt:lpstr>Tahoma</vt:lpstr>
      <vt:lpstr>Trebuchet MS</vt:lpstr>
      <vt:lpstr>Verdana</vt:lpstr>
      <vt:lpstr>Wingdings 2</vt:lpstr>
      <vt:lpstr>Summer_TP102499175</vt:lpstr>
      <vt:lpstr>الوسائل العلاجية الطبية ( الادوية )</vt:lpstr>
      <vt:lpstr>عرض تقديمي في PowerPoint</vt:lpstr>
      <vt:lpstr>استجابة الجسم للأدوية</vt:lpstr>
      <vt:lpstr>بعض الادوية المختارة في الرياضة</vt:lpstr>
      <vt:lpstr>بعض الادوية المختارة في الرياضة</vt:lpstr>
      <vt:lpstr>الادمان والرياضة  التدخين الكحول العقاقير المخدرة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الوسائل العلاجية الطبية ( الادوية )</dc:title>
  <dc:creator>DR.Ahmed Saker 2o1O</dc:creator>
  <cp:lastModifiedBy>DR.Ahmed Saker 2o1O</cp:lastModifiedBy>
  <cp:revision>9</cp:revision>
  <dcterms:created xsi:type="dcterms:W3CDTF">2013-03-04T20:39:43Z</dcterms:created>
  <dcterms:modified xsi:type="dcterms:W3CDTF">2016-04-26T08:09:33Z</dcterms:modified>
</cp:coreProperties>
</file>